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4B1"/>
    <a:srgbClr val="FC8102"/>
    <a:srgbClr val="E7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7CDC6-7C7B-7D63-093A-DE0343B0F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3A2FBD-879B-189A-A7D1-067404E9E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180607-1F55-69A1-200B-85866860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410-20EC-4B52-BFDE-3824DC64F88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FF3B3C-3537-298A-CD33-71D7A0B1A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1C8BB4-817C-C8A8-092A-2FC0AAE9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8E08-C342-4A53-8D03-19440990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CB150-B083-9008-18F9-68578510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626CFF-0B08-828D-AADB-D50000487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FE3B2-700A-5096-6E4E-985029E6F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410-20EC-4B52-BFDE-3824DC64F88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1BD78-1D8D-92C5-2C06-3872A4B9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CFF8B6-FF6C-58B3-D064-49EC2828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8E08-C342-4A53-8D03-19440990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F8CB66-779E-A468-CBC2-6D6CBE3B9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FAC2B9-E4D5-57D6-448A-4350CDC60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AEDE79-1F8C-6C1C-C05F-3E4E264B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410-20EC-4B52-BFDE-3824DC64F88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8131D9-8766-6304-D7DF-0A0F4358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548277-C90A-ED66-8B82-06C499A6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8E08-C342-4A53-8D03-19440990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5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5047B-4F11-36A2-2D75-44CD0125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3294D0-797C-3C97-D377-C13D52D76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93F918-7817-D9CB-6B36-765A9EBB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410-20EC-4B52-BFDE-3824DC64F88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0C0B18-5732-0B6A-4EA6-32F52B20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2C5E28-D350-EC08-82B6-A294E230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8E08-C342-4A53-8D03-19440990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4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BE392-7EBD-27BF-2D10-8486F567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45CED2-2C8F-BDFE-8EFC-63D919D88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5A5B0-B768-D060-6385-FAF90C0A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410-20EC-4B52-BFDE-3824DC64F88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C428EF-79F9-ADB8-F621-D923EA89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4FF6B5-AD50-0460-CA0C-04348D34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8E08-C342-4A53-8D03-19440990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0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1AA1C-7AA1-5E11-FCC1-4FC0D94C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7A1954-56CB-9E94-0793-4A8DD6689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F78B70-0401-C469-E8E4-2B624AB54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CEA8D0-6232-EBB3-743F-BC78A57A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410-20EC-4B52-BFDE-3824DC64F88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A4A09D-48F3-7CE4-E3BA-491CA6AC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391377-7CCB-A48E-5CBC-0F6E0DFB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8E08-C342-4A53-8D03-19440990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4712D-5932-7A81-30F4-962A6A4A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B607B3-618D-74B8-2DF5-833BE79D0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66A149-AC70-09C9-A22F-1B454C6E8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88B528-4DAD-BF2D-3ED2-17D59C814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F2C8B2-BDB8-1B50-4A74-5499C2FA2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ABC119-46FF-D7AB-2BD9-5667D881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410-20EC-4B52-BFDE-3824DC64F88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8FB169-214A-67AD-F473-5EF27F39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DA8BCD-8348-2141-6A7A-3C0FCD32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8E08-C342-4A53-8D03-19440990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4569F-1DA0-8908-6816-8CB6BE4B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27D6BE-989E-186D-564D-568D4AD0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410-20EC-4B52-BFDE-3824DC64F88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84FED1-FFC2-4754-EECC-CAE2D7B7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F5D6D2-FB10-60DB-4F3E-2BDC93AC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8E08-C342-4A53-8D03-19440990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9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5F2A4A-8E6E-A8FD-DC4B-A074AA86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410-20EC-4B52-BFDE-3824DC64F88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5D5C12-DD4F-C965-01D2-A8C0A6C5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00B0FB-D9EA-7E45-D080-2CB8BE87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8E08-C342-4A53-8D03-19440990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36BC9-E944-A995-3C46-E8BE81CE9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807E4-2132-DB49-E31A-0B48781C0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E4E6E2-C5A0-3103-2692-07CCA9C30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B2ED74-1FC5-26D6-71FE-15BF745E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410-20EC-4B52-BFDE-3824DC64F88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48A60D-E368-F98D-4017-604C4A41C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2035B0-A940-59DC-C78C-E26201E2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8E08-C342-4A53-8D03-19440990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4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E1C00-D5EC-CFAC-4735-C8344554B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7B30BFC-1706-BA41-4FF9-D0910416C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CDBE09-F140-A5F0-EA5F-C6092FDB2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78C83C-D369-4A6F-756E-C844510B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1410-20EC-4B52-BFDE-3824DC64F88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E8BBE1-6B87-67C3-E314-55DF802C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2DDF6B-B594-0C64-30BD-118E6CBD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8E08-C342-4A53-8D03-19440990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D281F43-21B6-9B7D-330B-BF26B9EA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375F5C-63A2-ACCE-CDCE-CB33D8D76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B117DF-13BD-BFFD-D68D-23833F7BD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61410-20EC-4B52-BFDE-3824DC64F884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94F679-CBF9-69A2-F210-B0658C80F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59ADA0-2410-C1A6-BD08-377B3B0A5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88E08-C342-4A53-8D03-1944099009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8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950F5D8-D83E-1BF1-7BFF-F039B245A94E}"/>
              </a:ext>
            </a:extLst>
          </p:cNvPr>
          <p:cNvSpPr txBox="1"/>
          <p:nvPr/>
        </p:nvSpPr>
        <p:spPr>
          <a:xfrm>
            <a:off x="4529703" y="683429"/>
            <a:ext cx="3132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INSTRUCCIONES</a:t>
            </a:r>
            <a:endParaRPr lang="en-US" sz="2800" dirty="0">
              <a:solidFill>
                <a:schemeClr val="bg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8F8140-5E94-9784-0B21-78D07ABE0E07}"/>
              </a:ext>
            </a:extLst>
          </p:cNvPr>
          <p:cNvSpPr txBox="1"/>
          <p:nvPr/>
        </p:nvSpPr>
        <p:spPr>
          <a:xfrm>
            <a:off x="1095154" y="70045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Diapoguy</a:t>
            </a:r>
            <a:endParaRPr lang="en-US" sz="1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5184A9-EA29-1C65-8EE6-A533193DF9F7}"/>
              </a:ext>
            </a:extLst>
          </p:cNvPr>
          <p:cNvSpPr txBox="1"/>
          <p:nvPr/>
        </p:nvSpPr>
        <p:spPr>
          <a:xfrm>
            <a:off x="2416491" y="2578447"/>
            <a:ext cx="73590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Cambia mis fotos por tus fotos, y mi texto por tu texto, ¡es muy fácil de entender!</a:t>
            </a:r>
          </a:p>
          <a:p>
            <a:endParaRPr lang="es-ES" sz="1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Y… ¡Listo! Tu increíble PowerPoint está hecho </a:t>
            </a:r>
            <a:r>
              <a:rPr lang="en-US" sz="1600" b="0" i="0" dirty="0">
                <a:solidFill>
                  <a:srgbClr val="4D5156"/>
                </a:solidFill>
                <a:effectLst/>
                <a:latin typeface="Google Sans"/>
              </a:rPr>
              <a:t>😄</a:t>
            </a:r>
            <a:r>
              <a:rPr lang="es-E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endParaRPr lang="es-ES" sz="1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Acuérdate de cambiar también las imágenes y el texto que están fuera del marco. ¡Sólo tienes que alejar el zoom y lo verás!</a:t>
            </a:r>
          </a:p>
          <a:p>
            <a:endParaRPr lang="es-ES" sz="1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transición “Transformación” de PowerPoint es necesaria para la experiencia completa.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9CBBAC-D4AC-1999-7334-F24D914DB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17" y="681789"/>
            <a:ext cx="286537" cy="28653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F696B9-0BCB-A734-CA60-3173CD5DB586}"/>
              </a:ext>
            </a:extLst>
          </p:cNvPr>
          <p:cNvSpPr txBox="1"/>
          <p:nvPr/>
        </p:nvSpPr>
        <p:spPr>
          <a:xfrm>
            <a:off x="2416491" y="1712726"/>
            <a:ext cx="3645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Nivel de presentación: Avanzado</a:t>
            </a:r>
            <a:endParaRPr lang="en-US" sz="1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03F9B3-E2FD-30FD-2102-6D88F034E536}"/>
              </a:ext>
            </a:extLst>
          </p:cNvPr>
          <p:cNvSpPr txBox="1"/>
          <p:nvPr/>
        </p:nvSpPr>
        <p:spPr>
          <a:xfrm>
            <a:off x="2382533" y="1990317"/>
            <a:ext cx="5455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(Esta presentación es más compleja de lo normal, te aconsejo que observes bien las capas, porque hay texto y elementos escondidos)</a:t>
            </a:r>
          </a:p>
        </p:txBody>
      </p:sp>
    </p:spTree>
    <p:extLst>
      <p:ext uri="{BB962C8B-B14F-4D97-AF65-F5344CB8AC3E}">
        <p14:creationId xmlns:p14="http://schemas.microsoft.com/office/powerpoint/2010/main" val="34317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24BDF60-9244-9905-BDC6-828075A5A76F}"/>
              </a:ext>
            </a:extLst>
          </p:cNvPr>
          <p:cNvSpPr/>
          <p:nvPr/>
        </p:nvSpPr>
        <p:spPr>
          <a:xfrm>
            <a:off x="0" y="0"/>
            <a:ext cx="4075611" cy="6858000"/>
          </a:xfrm>
          <a:prstGeom prst="rect">
            <a:avLst/>
          </a:prstGeom>
          <a:solidFill>
            <a:srgbClr val="E7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Imagen que contiene pieza, cubierto, comida, pastel&#10;&#10;Descripción generada automáticamente">
            <a:extLst>
              <a:ext uri="{FF2B5EF4-FFF2-40B4-BE49-F238E27FC236}">
                <a16:creationId xmlns:a16="http://schemas.microsoft.com/office/drawing/2014/main" id="{DA033699-6250-BFFE-AB79-B7E2979D4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6245">
            <a:off x="1989022" y="2434073"/>
            <a:ext cx="543826" cy="84301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0A69126-AF3F-C40D-7066-DEEA55FE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15" y="1408266"/>
            <a:ext cx="4347604" cy="14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The Leaves In The Dew, Png V - Single Green Leaf Png, Transparent Png -  kindpng">
            <a:extLst>
              <a:ext uri="{FF2B5EF4-FFF2-40B4-BE49-F238E27FC236}">
                <a16:creationId xmlns:a16="http://schemas.microsoft.com/office/drawing/2014/main" id="{0FAB5E20-396D-0383-4DE1-85041FCB0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8943">
            <a:off x="1119887" y="3383071"/>
            <a:ext cx="1144684" cy="7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The Leaves In The Dew, Png V - Single Green Leaf Png, Transparent Png -  kindpng">
            <a:extLst>
              <a:ext uri="{FF2B5EF4-FFF2-40B4-BE49-F238E27FC236}">
                <a16:creationId xmlns:a16="http://schemas.microsoft.com/office/drawing/2014/main" id="{D86EBFD1-0DC7-EEE2-793F-6C2DBB79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9560">
            <a:off x="1373516" y="3170573"/>
            <a:ext cx="1144684" cy="7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FRESCO COCA COLA LATA 33 CL – Supercoke.es">
            <a:extLst>
              <a:ext uri="{FF2B5EF4-FFF2-40B4-BE49-F238E27FC236}">
                <a16:creationId xmlns:a16="http://schemas.microsoft.com/office/drawing/2014/main" id="{62837689-80AF-66E8-CDD5-A14DF45F5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20">
            <a:off x="769946" y="2107258"/>
            <a:ext cx="2419102" cy="2419102"/>
          </a:xfrm>
          <a:prstGeom prst="rect">
            <a:avLst/>
          </a:prstGeom>
          <a:noFill/>
          <a:effectLst>
            <a:outerShdw blurRad="165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02DECED-389E-5EFD-F22C-17C161505074}"/>
              </a:ext>
            </a:extLst>
          </p:cNvPr>
          <p:cNvSpPr txBox="1"/>
          <p:nvPr/>
        </p:nvSpPr>
        <p:spPr>
          <a:xfrm>
            <a:off x="4170526" y="3389361"/>
            <a:ext cx="3465176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distintivo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sabor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cola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proviene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mayoría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la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mezcla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azúcar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aceites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naranja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limón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vainilla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Los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otros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ingredientes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cambian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sabor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tan solo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ligeramente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En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algunos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países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Estados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Unidos y Argentina la Coca-Cola es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endulzada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con jarabe de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maíz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En México y Europa Coca-Cola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sigue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usando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azúcar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En México se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legisló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durante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mandato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del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expresidente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Vicente Fox, a favor de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permitir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fructosa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para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endulzar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las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bebidas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Coca-Cola,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debido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que es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más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barata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821776-8E96-DF5A-F66D-06AABD727EF0}"/>
              </a:ext>
            </a:extLst>
          </p:cNvPr>
          <p:cNvSpPr/>
          <p:nvPr/>
        </p:nvSpPr>
        <p:spPr>
          <a:xfrm>
            <a:off x="4049487" y="0"/>
            <a:ext cx="4084321" cy="6858000"/>
          </a:xfrm>
          <a:prstGeom prst="rect">
            <a:avLst/>
          </a:prstGeom>
          <a:solidFill>
            <a:srgbClr val="FC8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Orange Juice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FB04E3BA-E12D-7676-433B-8EA72DF2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62167" y1="67111" x2="58833" y2="74222"/>
                        <a14:backgroundMark x1="61000" y1="65926" x2="63167" y2="68741"/>
                        <a14:backgroundMark x1="82583" y1="58815" x2="87917" y2="66963"/>
                        <a14:backgroundMark x1="63500" y1="24148" x2="63500" y2="24148"/>
                        <a14:backgroundMark x1="32750" y1="58074" x2="32750" y2="58074"/>
                        <a14:backgroundMark x1="32083" y1="57481" x2="31000" y2="54222"/>
                        <a14:backgroundMark x1="27250" y1="42222" x2="25000" y2="40889"/>
                        <a14:backgroundMark x1="25000" y1="42963" x2="25000" y2="42963"/>
                        <a14:backgroundMark x1="17333" y1="54074" x2="20500" y2="56593"/>
                        <a14:backgroundMark x1="30167" y1="53333" x2="30583" y2="54667"/>
                        <a14:backgroundMark x1="45000" y1="79704" x2="47333" y2="84889"/>
                        <a14:backgroundMark x1="67167" y1="58667" x2="67417" y2="60593"/>
                        <a14:backgroundMark x1="67000" y1="59259" x2="67083" y2="57778"/>
                        <a14:backgroundMark x1="67417" y1="57481" x2="66667" y2="61037"/>
                        <a14:backgroundMark x1="63000" y1="63556" x2="64333" y2="65333"/>
                        <a14:backgroundMark x1="83167" y1="27259" x2="84750" y2="29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8957">
            <a:off x="5452393" y="2928398"/>
            <a:ext cx="1247014" cy="92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Orange Fruit PNG Images, Orange Juice, Orange Fruit, Orange Slice Clipart  Download - Free Transparent PNG Logos">
            <a:extLst>
              <a:ext uri="{FF2B5EF4-FFF2-40B4-BE49-F238E27FC236}">
                <a16:creationId xmlns:a16="http://schemas.microsoft.com/office/drawing/2014/main" id="{C5449FF9-ED54-C0F1-DE1B-902A6073E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8783">
            <a:off x="5500043" y="2876432"/>
            <a:ext cx="1151714" cy="10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Orange Fruit PNG Images, Orange Juice, Orange Fruit, Orange Slice Clipart  Download - Free Transparent PNG Logos">
            <a:extLst>
              <a:ext uri="{FF2B5EF4-FFF2-40B4-BE49-F238E27FC236}">
                <a16:creationId xmlns:a16="http://schemas.microsoft.com/office/drawing/2014/main" id="{DEBDF766-5FE6-F486-B6F4-5E770C211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1627">
            <a:off x="5500042" y="2876431"/>
            <a:ext cx="1151716" cy="102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anta Naranja Gran Lata PNG transparente - StickPNG">
            <a:extLst>
              <a:ext uri="{FF2B5EF4-FFF2-40B4-BE49-F238E27FC236}">
                <a16:creationId xmlns:a16="http://schemas.microsoft.com/office/drawing/2014/main" id="{52B65962-4334-694F-1D1C-6FCBFF1CD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0" r="20700"/>
          <a:stretch/>
        </p:blipFill>
        <p:spPr bwMode="auto">
          <a:xfrm rot="2092420">
            <a:off x="5062176" y="2099108"/>
            <a:ext cx="2058940" cy="2530776"/>
          </a:xfrm>
          <a:prstGeom prst="rect">
            <a:avLst/>
          </a:prstGeom>
          <a:noFill/>
          <a:effectLst>
            <a:outerShdw blurRad="165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99BBE4B-99E8-CB00-3E40-0C8E2F21CD65}"/>
              </a:ext>
            </a:extLst>
          </p:cNvPr>
          <p:cNvSpPr/>
          <p:nvPr/>
        </p:nvSpPr>
        <p:spPr>
          <a:xfrm>
            <a:off x="8116391" y="0"/>
            <a:ext cx="4075611" cy="6858000"/>
          </a:xfrm>
          <a:prstGeom prst="rect">
            <a:avLst/>
          </a:prstGeom>
          <a:solidFill>
            <a:srgbClr val="2C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2052" name="Picture 4" descr="Bebida isotónica sabor limón lata 33 cl · AQUARIUS · Supermercado El Corte  Inglés">
            <a:extLst>
              <a:ext uri="{FF2B5EF4-FFF2-40B4-BE49-F238E27FC236}">
                <a16:creationId xmlns:a16="http://schemas.microsoft.com/office/drawing/2014/main" id="{6F186B1A-4E39-74D4-7487-88753BF4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00" b="97667" l="10000" r="90000">
                        <a14:foregroundMark x1="68333" y1="74667" x2="32333" y2="82167"/>
                        <a14:foregroundMark x1="28333" y1="92833" x2="51333" y2="98667"/>
                        <a14:foregroundMark x1="51333" y1="98667" x2="62167" y2="96000"/>
                        <a14:foregroundMark x1="62167" y1="96000" x2="62667" y2="95500"/>
                        <a14:foregroundMark x1="68667" y1="93667" x2="61833" y2="97667"/>
                        <a14:foregroundMark x1="39000" y1="73667" x2="35833" y2="79833"/>
                        <a14:foregroundMark x1="68667" y1="8833" x2="61667" y2="1667"/>
                        <a14:foregroundMark x1="61667" y1="1667" x2="38833" y2="667"/>
                        <a14:foregroundMark x1="38833" y1="667" x2="30667" y2="8000"/>
                        <a14:foregroundMark x1="30667" y1="8000" x2="29833" y2="9333"/>
                        <a14:foregroundMark x1="34833" y1="4833" x2="44500" y2="2667"/>
                        <a14:foregroundMark x1="44500" y1="2667" x2="44667" y2="2667"/>
                        <a14:foregroundMark x1="68667" y1="1500" x2="64000" y2="1500"/>
                        <a14:foregroundMark x1="55833" y1="65667" x2="50500" y2="72500"/>
                        <a14:foregroundMark x1="50500" y1="72500" x2="44833" y2="87667"/>
                        <a14:foregroundMark x1="71833" y1="80333" x2="34000" y2="74333"/>
                        <a14:foregroundMark x1="34000" y1="74333" x2="29333" y2="75167"/>
                        <a14:foregroundMark x1="31833" y1="76667" x2="4350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20">
            <a:off x="8888498" y="2109418"/>
            <a:ext cx="2531396" cy="2531396"/>
          </a:xfrm>
          <a:prstGeom prst="rect">
            <a:avLst/>
          </a:prstGeom>
          <a:noFill/>
          <a:effectLst>
            <a:outerShdw blurRad="165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85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24BDF60-9244-9905-BDC6-828075A5A76F}"/>
              </a:ext>
            </a:extLst>
          </p:cNvPr>
          <p:cNvSpPr/>
          <p:nvPr/>
        </p:nvSpPr>
        <p:spPr>
          <a:xfrm>
            <a:off x="0" y="0"/>
            <a:ext cx="7181206" cy="6858000"/>
          </a:xfrm>
          <a:prstGeom prst="rect">
            <a:avLst/>
          </a:prstGeom>
          <a:solidFill>
            <a:srgbClr val="E7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FE86345-74E8-D52A-1E5B-D18EC5152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96" y="1627341"/>
            <a:ext cx="4347604" cy="14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Imagen que contiene pieza, cubierto, comida, pastel&#10;&#10;Descripción generada automáticamente">
            <a:extLst>
              <a:ext uri="{FF2B5EF4-FFF2-40B4-BE49-F238E27FC236}">
                <a16:creationId xmlns:a16="http://schemas.microsoft.com/office/drawing/2014/main" id="{C12ECDE9-3889-7351-4A49-BF262557B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90" y="1139138"/>
            <a:ext cx="1051030" cy="1629254"/>
          </a:xfrm>
          <a:prstGeom prst="rect">
            <a:avLst/>
          </a:prstGeom>
        </p:spPr>
      </p:pic>
      <p:pic>
        <p:nvPicPr>
          <p:cNvPr id="3086" name="Picture 14" descr="The Leaves In The Dew, Png V - Single Green Leaf Png, Transparent Png -  kindpng">
            <a:extLst>
              <a:ext uri="{FF2B5EF4-FFF2-40B4-BE49-F238E27FC236}">
                <a16:creationId xmlns:a16="http://schemas.microsoft.com/office/drawing/2014/main" id="{8AAE0A6C-ECD8-FE34-C321-8781C5065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0519">
            <a:off x="108513" y="3745807"/>
            <a:ext cx="2212284" cy="150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The Leaves In The Dew, Png V - Single Green Leaf Png, Transparent Png -  kindpng">
            <a:extLst>
              <a:ext uri="{FF2B5EF4-FFF2-40B4-BE49-F238E27FC236}">
                <a16:creationId xmlns:a16="http://schemas.microsoft.com/office/drawing/2014/main" id="{9357D7BF-B2C7-2018-74DF-287D6B13A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931">
            <a:off x="1183550" y="3839315"/>
            <a:ext cx="2212284" cy="150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FRESCO COCA COLA LATA 33 CL – Supercoke.es">
            <a:extLst>
              <a:ext uri="{FF2B5EF4-FFF2-40B4-BE49-F238E27FC236}">
                <a16:creationId xmlns:a16="http://schemas.microsoft.com/office/drawing/2014/main" id="{5C934FB4-1DFE-BD74-C7F9-C0E3397D0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1" y="2709945"/>
            <a:ext cx="2491732" cy="2491732"/>
          </a:xfrm>
          <a:prstGeom prst="rect">
            <a:avLst/>
          </a:prstGeom>
          <a:noFill/>
          <a:effectLst>
            <a:outerShdw blurRad="165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C2E62C6-86A0-5D75-DA0B-2C39A01DD311}"/>
              </a:ext>
            </a:extLst>
          </p:cNvPr>
          <p:cNvSpPr txBox="1"/>
          <p:nvPr/>
        </p:nvSpPr>
        <p:spPr>
          <a:xfrm>
            <a:off x="3122776" y="3389361"/>
            <a:ext cx="3465176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distintivo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sabor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cola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proviene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mayoría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la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mezcla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azúcar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aceites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naranja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limón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vainilla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Los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otros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ingredientes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cambian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sabor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tan solo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ligeramente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En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algunos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países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Estados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Unidos y Argentina la Coca-Cola es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endulzada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con jarabe de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maíz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En México y Europa Coca-Cola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sigue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usando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azúcar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En México se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legisló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durante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mandato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del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expresidente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Vicente Fox, a favor de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permitir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fructosa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para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endulzar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las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bebidas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Coca-Cola,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debido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que es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más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barata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821776-8E96-DF5A-F66D-06AABD727EF0}"/>
              </a:ext>
            </a:extLst>
          </p:cNvPr>
          <p:cNvSpPr/>
          <p:nvPr/>
        </p:nvSpPr>
        <p:spPr>
          <a:xfrm>
            <a:off x="7181209" y="0"/>
            <a:ext cx="2508071" cy="6858000"/>
          </a:xfrm>
          <a:prstGeom prst="rect">
            <a:avLst/>
          </a:prstGeom>
          <a:solidFill>
            <a:srgbClr val="FC8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Orange Juice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0F4EBE6C-DEB9-07E9-86E8-97DB7F7C2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62167" y1="67111" x2="58833" y2="74222"/>
                        <a14:backgroundMark x1="61000" y1="65926" x2="63167" y2="68741"/>
                        <a14:backgroundMark x1="82583" y1="58815" x2="87917" y2="66963"/>
                        <a14:backgroundMark x1="63500" y1="24148" x2="63500" y2="24148"/>
                        <a14:backgroundMark x1="32750" y1="58074" x2="32750" y2="58074"/>
                        <a14:backgroundMark x1="32083" y1="57481" x2="31000" y2="54222"/>
                        <a14:backgroundMark x1="27250" y1="42222" x2="25000" y2="40889"/>
                        <a14:backgroundMark x1="25000" y1="42963" x2="25000" y2="42963"/>
                        <a14:backgroundMark x1="17333" y1="54074" x2="20500" y2="56593"/>
                        <a14:backgroundMark x1="30167" y1="53333" x2="30583" y2="54667"/>
                        <a14:backgroundMark x1="45000" y1="79704" x2="47333" y2="84889"/>
                        <a14:backgroundMark x1="67167" y1="58667" x2="67417" y2="60593"/>
                        <a14:backgroundMark x1="67000" y1="59259" x2="67083" y2="57778"/>
                        <a14:backgroundMark x1="67417" y1="57481" x2="66667" y2="61037"/>
                        <a14:backgroundMark x1="63000" y1="63556" x2="64333" y2="65333"/>
                        <a14:backgroundMark x1="83167" y1="27259" x2="84750" y2="29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7196">
            <a:off x="8167072" y="2931062"/>
            <a:ext cx="756300" cy="55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Orange Fruit PNG Images, Orange Juice, Orange Fruit, Orange Slice Clipart  Download - Free Transparent PNG Logos">
            <a:extLst>
              <a:ext uri="{FF2B5EF4-FFF2-40B4-BE49-F238E27FC236}">
                <a16:creationId xmlns:a16="http://schemas.microsoft.com/office/drawing/2014/main" id="{558C889D-1E35-B305-C3BE-01076899A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7570">
            <a:off x="7938223" y="3286597"/>
            <a:ext cx="698502" cy="6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Orange Fruit PNG Images, Orange Juice, Orange Fruit, Orange Slice Clipart  Download - Free Transparent PNG Logos">
            <a:extLst>
              <a:ext uri="{FF2B5EF4-FFF2-40B4-BE49-F238E27FC236}">
                <a16:creationId xmlns:a16="http://schemas.microsoft.com/office/drawing/2014/main" id="{F6AE1E98-8A61-C0A8-465D-5C7B97E8C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5763">
            <a:off x="7897232" y="3440142"/>
            <a:ext cx="698500" cy="6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anta Naranja Gran Lata PNG transparente - StickPNG">
            <a:extLst>
              <a:ext uri="{FF2B5EF4-FFF2-40B4-BE49-F238E27FC236}">
                <a16:creationId xmlns:a16="http://schemas.microsoft.com/office/drawing/2014/main" id="{3826851C-B969-925E-F000-ACFBE4D3A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0" r="20700"/>
          <a:stretch/>
        </p:blipFill>
        <p:spPr bwMode="auto">
          <a:xfrm rot="2092420">
            <a:off x="7885977" y="2753862"/>
            <a:ext cx="1098532" cy="1350276"/>
          </a:xfrm>
          <a:prstGeom prst="rect">
            <a:avLst/>
          </a:prstGeom>
          <a:noFill/>
          <a:effectLst>
            <a:outerShdw blurRad="165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Fanta Logo PNG Vector (SVG) Free Download">
            <a:extLst>
              <a:ext uri="{FF2B5EF4-FFF2-40B4-BE49-F238E27FC236}">
                <a16:creationId xmlns:a16="http://schemas.microsoft.com/office/drawing/2014/main" id="{3DCB1F56-F5AB-8EDD-2F66-8F6C19DDC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263" y="883153"/>
            <a:ext cx="3216404" cy="205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D6A8057-7E4E-2137-05CF-9F5C306595A4}"/>
              </a:ext>
            </a:extLst>
          </p:cNvPr>
          <p:cNvSpPr txBox="1"/>
          <p:nvPr/>
        </p:nvSpPr>
        <p:spPr>
          <a:xfrm>
            <a:off x="10086494" y="3359759"/>
            <a:ext cx="290443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Entre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los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sabores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más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comunes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se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encuentran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limón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la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naranja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melocotón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durazno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), la manzana, la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fresa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 la piña,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bien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existen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multitud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sabores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guaraná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melón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mango, cereza,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sandía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uva, tropical,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flores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silvestres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 aloe vera.</a:t>
            </a:r>
          </a:p>
          <a:p>
            <a:r>
              <a:rPr lang="es-E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Fanta se distribuye en más de 70 sabores en los diferentes países.</a:t>
            </a:r>
            <a:endParaRPr lang="en-US" sz="1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99BBE4B-99E8-CB00-3E40-0C8E2F21CD65}"/>
              </a:ext>
            </a:extLst>
          </p:cNvPr>
          <p:cNvSpPr/>
          <p:nvPr/>
        </p:nvSpPr>
        <p:spPr>
          <a:xfrm>
            <a:off x="9689280" y="0"/>
            <a:ext cx="2502722" cy="6858000"/>
          </a:xfrm>
          <a:prstGeom prst="rect">
            <a:avLst/>
          </a:prstGeom>
          <a:solidFill>
            <a:srgbClr val="2C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7" name="Picture 4" descr="Bebida isotónica sabor limón lata 33 cl · AQUARIUS · Supermercado El Corte  Inglés">
            <a:extLst>
              <a:ext uri="{FF2B5EF4-FFF2-40B4-BE49-F238E27FC236}">
                <a16:creationId xmlns:a16="http://schemas.microsoft.com/office/drawing/2014/main" id="{D576B824-C6DF-ABEB-B27C-80C7CC0B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00" b="97667" l="10000" r="90000">
                        <a14:foregroundMark x1="68333" y1="74667" x2="32333" y2="82167"/>
                        <a14:foregroundMark x1="28333" y1="92833" x2="51333" y2="98667"/>
                        <a14:foregroundMark x1="51333" y1="98667" x2="62167" y2="96000"/>
                        <a14:foregroundMark x1="62167" y1="96000" x2="62667" y2="95500"/>
                        <a14:foregroundMark x1="68667" y1="93667" x2="61833" y2="97667"/>
                        <a14:foregroundMark x1="39000" y1="73667" x2="35833" y2="79833"/>
                        <a14:foregroundMark x1="68667" y1="8833" x2="61667" y2="1667"/>
                        <a14:foregroundMark x1="61667" y1="1667" x2="38833" y2="667"/>
                        <a14:foregroundMark x1="38833" y1="667" x2="30667" y2="8000"/>
                        <a14:foregroundMark x1="30667" y1="8000" x2="29833" y2="9333"/>
                        <a14:foregroundMark x1="34833" y1="4833" x2="44500" y2="2667"/>
                        <a14:foregroundMark x1="44500" y1="2667" x2="44667" y2="2667"/>
                        <a14:foregroundMark x1="68667" y1="1500" x2="64000" y2="1500"/>
                        <a14:foregroundMark x1="55833" y1="65667" x2="50500" y2="72500"/>
                        <a14:foregroundMark x1="50500" y1="72500" x2="44833" y2="87667"/>
                        <a14:foregroundMark x1="71833" y1="80333" x2="34000" y2="74333"/>
                        <a14:foregroundMark x1="34000" y1="74333" x2="29333" y2="75167"/>
                        <a14:foregroundMark x1="31833" y1="76667" x2="4350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20">
            <a:off x="10265336" y="2753696"/>
            <a:ext cx="1350608" cy="1350608"/>
          </a:xfrm>
          <a:prstGeom prst="rect">
            <a:avLst/>
          </a:prstGeom>
          <a:noFill/>
          <a:effectLst>
            <a:outerShdw blurRad="165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48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2C91175-4FE3-9FE5-6150-697B0DFD1717}"/>
              </a:ext>
            </a:extLst>
          </p:cNvPr>
          <p:cNvSpPr/>
          <p:nvPr/>
        </p:nvSpPr>
        <p:spPr>
          <a:xfrm>
            <a:off x="8597" y="0"/>
            <a:ext cx="2757970" cy="6858000"/>
          </a:xfrm>
          <a:prstGeom prst="rect">
            <a:avLst/>
          </a:prstGeom>
          <a:solidFill>
            <a:srgbClr val="E7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821776-8E96-DF5A-F66D-06AABD727EF0}"/>
              </a:ext>
            </a:extLst>
          </p:cNvPr>
          <p:cNvSpPr/>
          <p:nvPr/>
        </p:nvSpPr>
        <p:spPr>
          <a:xfrm>
            <a:off x="2757968" y="0"/>
            <a:ext cx="6931309" cy="6858000"/>
          </a:xfrm>
          <a:prstGeom prst="rect">
            <a:avLst/>
          </a:prstGeom>
          <a:solidFill>
            <a:srgbClr val="FC8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Imagen que contiene pieza, cubierto, comida, pastel&#10;&#10;Descripción generada automáticamente">
            <a:extLst>
              <a:ext uri="{FF2B5EF4-FFF2-40B4-BE49-F238E27FC236}">
                <a16:creationId xmlns:a16="http://schemas.microsoft.com/office/drawing/2014/main" id="{DA033699-6250-BFFE-AB79-B7E2979D4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6245">
            <a:off x="1320548" y="3156159"/>
            <a:ext cx="262686" cy="407202"/>
          </a:xfrm>
          <a:prstGeom prst="rect">
            <a:avLst/>
          </a:prstGeom>
        </p:spPr>
      </p:pic>
      <p:pic>
        <p:nvPicPr>
          <p:cNvPr id="9" name="Picture 14" descr="The Leaves In The Dew, Png V - Single Green Leaf Png, Transparent Png -  kindpng">
            <a:extLst>
              <a:ext uri="{FF2B5EF4-FFF2-40B4-BE49-F238E27FC236}">
                <a16:creationId xmlns:a16="http://schemas.microsoft.com/office/drawing/2014/main" id="{0FAB5E20-396D-0383-4DE1-85041FCB0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8943">
            <a:off x="1175431" y="3171703"/>
            <a:ext cx="552920" cy="3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The Leaves In The Dew, Png V - Single Green Leaf Png, Transparent Png -  kindpng">
            <a:extLst>
              <a:ext uri="{FF2B5EF4-FFF2-40B4-BE49-F238E27FC236}">
                <a16:creationId xmlns:a16="http://schemas.microsoft.com/office/drawing/2014/main" id="{D86EBFD1-0DC7-EEE2-793F-6C2DBB79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9560">
            <a:off x="1175431" y="3171703"/>
            <a:ext cx="552920" cy="3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FRESCO COCA COLA LATA 33 CL – Supercoke.es">
            <a:extLst>
              <a:ext uri="{FF2B5EF4-FFF2-40B4-BE49-F238E27FC236}">
                <a16:creationId xmlns:a16="http://schemas.microsoft.com/office/drawing/2014/main" id="{E349CCB8-E065-5FDF-ACE2-68A6A3F1A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20">
            <a:off x="838850" y="2671462"/>
            <a:ext cx="1290694" cy="1290694"/>
          </a:xfrm>
          <a:prstGeom prst="rect">
            <a:avLst/>
          </a:prstGeom>
          <a:noFill/>
          <a:effectLst>
            <a:outerShdw blurRad="165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anta Logo PNG Vector (SVG) Free Download">
            <a:extLst>
              <a:ext uri="{FF2B5EF4-FFF2-40B4-BE49-F238E27FC236}">
                <a16:creationId xmlns:a16="http://schemas.microsoft.com/office/drawing/2014/main" id="{9669B72F-DF79-99AF-151A-6A1E2F976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44" y="1176338"/>
            <a:ext cx="3216404" cy="205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Orange Juice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BF40B57E-C548-CD2F-F699-D3AF58041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62167" y1="67111" x2="58833" y2="74222"/>
                        <a14:backgroundMark x1="61000" y1="65926" x2="63167" y2="68741"/>
                        <a14:backgroundMark x1="82583" y1="58815" x2="87917" y2="66963"/>
                        <a14:backgroundMark x1="63500" y1="24148" x2="63500" y2="24148"/>
                        <a14:backgroundMark x1="32750" y1="58074" x2="32750" y2="58074"/>
                        <a14:backgroundMark x1="32083" y1="57481" x2="31000" y2="54222"/>
                        <a14:backgroundMark x1="27250" y1="42222" x2="25000" y2="40889"/>
                        <a14:backgroundMark x1="25000" y1="42963" x2="25000" y2="42963"/>
                        <a14:backgroundMark x1="17333" y1="54074" x2="20500" y2="56593"/>
                        <a14:backgroundMark x1="30167" y1="53333" x2="30583" y2="54667"/>
                        <a14:backgroundMark x1="45000" y1="79704" x2="47333" y2="84889"/>
                        <a14:backgroundMark x1="67167" y1="58667" x2="67417" y2="60593"/>
                        <a14:backgroundMark x1="67000" y1="59259" x2="67083" y2="57778"/>
                        <a14:backgroundMark x1="67417" y1="57481" x2="66667" y2="61037"/>
                        <a14:backgroundMark x1="63000" y1="63556" x2="64333" y2="65333"/>
                        <a14:backgroundMark x1="83167" y1="27259" x2="84750" y2="29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8957">
            <a:off x="3650672" y="1168252"/>
            <a:ext cx="2348298" cy="173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range Fruit PNG Images, Orange Juice, Orange Fruit, Orange Slice Clipart  Download - Free Transparent PNG Logos">
            <a:extLst>
              <a:ext uri="{FF2B5EF4-FFF2-40B4-BE49-F238E27FC236}">
                <a16:creationId xmlns:a16="http://schemas.microsoft.com/office/drawing/2014/main" id="{65E5CA00-D51F-7FFD-8814-524916BDC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8783">
            <a:off x="3265488" y="3403233"/>
            <a:ext cx="2168837" cy="193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Orange Fruit PNG Images, Orange Juice, Orange Fruit, Orange Slice Clipart  Download - Free Transparent PNG Logos">
            <a:extLst>
              <a:ext uri="{FF2B5EF4-FFF2-40B4-BE49-F238E27FC236}">
                <a16:creationId xmlns:a16="http://schemas.microsoft.com/office/drawing/2014/main" id="{038C40D5-8098-2A87-973A-36DBBBD29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1627">
            <a:off x="3125769" y="3791138"/>
            <a:ext cx="2168837" cy="193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anta Naranja Gran Lata PNG transparente - StickPNG">
            <a:extLst>
              <a:ext uri="{FF2B5EF4-FFF2-40B4-BE49-F238E27FC236}">
                <a16:creationId xmlns:a16="http://schemas.microsoft.com/office/drawing/2014/main" id="{5F469CFF-CA01-D5DE-754A-3A49E356E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0" r="20700"/>
          <a:stretch/>
        </p:blipFill>
        <p:spPr bwMode="auto">
          <a:xfrm>
            <a:off x="3764442" y="2594917"/>
            <a:ext cx="2120758" cy="2606760"/>
          </a:xfrm>
          <a:prstGeom prst="rect">
            <a:avLst/>
          </a:prstGeom>
          <a:noFill/>
          <a:effectLst>
            <a:outerShdw blurRad="165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B385DE5-34FB-76A0-148E-53DD9F81F1A2}"/>
              </a:ext>
            </a:extLst>
          </p:cNvPr>
          <p:cNvSpPr txBox="1"/>
          <p:nvPr/>
        </p:nvSpPr>
        <p:spPr>
          <a:xfrm>
            <a:off x="5828819" y="3359759"/>
            <a:ext cx="290443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Entre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los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sabores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más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comunes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se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encuentran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limón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la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naranja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melocotón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durazno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), la manzana, la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fresa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 la piña,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bien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existen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multitud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sabores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guaraná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melón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mango, cereza,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sandía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uva, tropical,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flores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silvestres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 aloe vera.</a:t>
            </a:r>
          </a:p>
          <a:p>
            <a:r>
              <a:rPr lang="es-E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Fanta se distribuye en más de 70 sabores en los diferentes países.</a:t>
            </a:r>
            <a:endParaRPr lang="en-US" sz="1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C4E1B37-A370-2A54-5033-19CF27AEE194}"/>
              </a:ext>
            </a:extLst>
          </p:cNvPr>
          <p:cNvSpPr/>
          <p:nvPr/>
        </p:nvSpPr>
        <p:spPr>
          <a:xfrm>
            <a:off x="9434032" y="0"/>
            <a:ext cx="2757970" cy="6858000"/>
          </a:xfrm>
          <a:prstGeom prst="rect">
            <a:avLst/>
          </a:prstGeom>
          <a:solidFill>
            <a:srgbClr val="2C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20" name="Picture 2" descr="Aquarius Logo - símbolo, significado logotipo, historia, PNG">
            <a:extLst>
              <a:ext uri="{FF2B5EF4-FFF2-40B4-BE49-F238E27FC236}">
                <a16:creationId xmlns:a16="http://schemas.microsoft.com/office/drawing/2014/main" id="{F9792C83-DC2E-31A4-F0A0-FCD084975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372" y="-202091"/>
            <a:ext cx="6748556" cy="44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Water Liquid Splash - Free image on Pixabay">
            <a:extLst>
              <a:ext uri="{FF2B5EF4-FFF2-40B4-BE49-F238E27FC236}">
                <a16:creationId xmlns:a16="http://schemas.microsoft.com/office/drawing/2014/main" id="{6ED5FDD9-80F8-E2FA-EBB6-09C0E1BF6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2964">
            <a:off x="10028501" y="2941498"/>
            <a:ext cx="1463186" cy="97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BA07AC3-6E7D-E84B-C554-10EDB8FF72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86390">
            <a:off x="10316649" y="3365513"/>
            <a:ext cx="637892" cy="544428"/>
          </a:xfrm>
          <a:prstGeom prst="rect">
            <a:avLst/>
          </a:prstGeom>
        </p:spPr>
      </p:pic>
      <p:pic>
        <p:nvPicPr>
          <p:cNvPr id="19" name="Picture 10" descr="Lime PNG transparent image download, size: 300x310px">
            <a:extLst>
              <a:ext uri="{FF2B5EF4-FFF2-40B4-BE49-F238E27FC236}">
                <a16:creationId xmlns:a16="http://schemas.microsoft.com/office/drawing/2014/main" id="{4ED09730-EAA2-DC60-97F5-2090725F0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863" y="3406565"/>
            <a:ext cx="474522" cy="4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52B5077-F315-D4F0-A1ED-E5962ABDDD11}"/>
              </a:ext>
            </a:extLst>
          </p:cNvPr>
          <p:cNvSpPr txBox="1"/>
          <p:nvPr/>
        </p:nvSpPr>
        <p:spPr>
          <a:xfrm>
            <a:off x="12275855" y="3028449"/>
            <a:ext cx="570168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Existe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creencia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muy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extendida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sociedad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que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asocia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 ingesta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frecuente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Aquarius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las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mujeres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con un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incremento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la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fertilidad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y, con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ello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de la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probabilidad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embarazo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Es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ello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que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muchas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mujeres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acuden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medida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cuando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buscan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quedar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embarazadas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sin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contrastar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veracidad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dicha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información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3" name="Picture 4" descr="Bebida isotónica sabor limón lata 33 cl · AQUARIUS · Supermercado El Corte  Inglés">
            <a:extLst>
              <a:ext uri="{FF2B5EF4-FFF2-40B4-BE49-F238E27FC236}">
                <a16:creationId xmlns:a16="http://schemas.microsoft.com/office/drawing/2014/main" id="{66E38B7A-43FE-9974-A91B-B47601A5F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500" b="97667" l="10000" r="90000">
                        <a14:foregroundMark x1="68333" y1="74667" x2="32333" y2="82167"/>
                        <a14:foregroundMark x1="28333" y1="92833" x2="51333" y2="98667"/>
                        <a14:foregroundMark x1="51333" y1="98667" x2="62167" y2="96000"/>
                        <a14:foregroundMark x1="62167" y1="96000" x2="62667" y2="95500"/>
                        <a14:foregroundMark x1="68667" y1="93667" x2="61833" y2="97667"/>
                        <a14:foregroundMark x1="39000" y1="73667" x2="35833" y2="79833"/>
                        <a14:foregroundMark x1="68667" y1="8833" x2="61667" y2="1667"/>
                        <a14:foregroundMark x1="61667" y1="1667" x2="38833" y2="667"/>
                        <a14:foregroundMark x1="38833" y1="667" x2="30667" y2="8000"/>
                        <a14:foregroundMark x1="30667" y1="8000" x2="29833" y2="9333"/>
                        <a14:foregroundMark x1="34833" y1="4833" x2="44500" y2="2667"/>
                        <a14:foregroundMark x1="44500" y1="2667" x2="44667" y2="2667"/>
                        <a14:foregroundMark x1="68667" y1="1500" x2="64000" y2="1500"/>
                        <a14:foregroundMark x1="55833" y1="65667" x2="50500" y2="72500"/>
                        <a14:foregroundMark x1="50500" y1="72500" x2="44833" y2="87667"/>
                        <a14:foregroundMark x1="71833" y1="80333" x2="34000" y2="74333"/>
                        <a14:foregroundMark x1="34000" y1="74333" x2="29333" y2="75167"/>
                        <a14:foregroundMark x1="31833" y1="76667" x2="4350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20">
            <a:off x="10074836" y="2753696"/>
            <a:ext cx="1350608" cy="1350608"/>
          </a:xfrm>
          <a:prstGeom prst="rect">
            <a:avLst/>
          </a:prstGeom>
          <a:noFill/>
          <a:effectLst>
            <a:outerShdw blurRad="165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64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2C91175-4FE3-9FE5-6150-697B0DFD1717}"/>
              </a:ext>
            </a:extLst>
          </p:cNvPr>
          <p:cNvSpPr/>
          <p:nvPr/>
        </p:nvSpPr>
        <p:spPr>
          <a:xfrm>
            <a:off x="8597" y="0"/>
            <a:ext cx="2374042" cy="6858000"/>
          </a:xfrm>
          <a:prstGeom prst="rect">
            <a:avLst/>
          </a:prstGeom>
          <a:solidFill>
            <a:srgbClr val="E7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821776-8E96-DF5A-F66D-06AABD727EF0}"/>
              </a:ext>
            </a:extLst>
          </p:cNvPr>
          <p:cNvSpPr/>
          <p:nvPr/>
        </p:nvSpPr>
        <p:spPr>
          <a:xfrm>
            <a:off x="2371402" y="0"/>
            <a:ext cx="2374042" cy="6858000"/>
          </a:xfrm>
          <a:prstGeom prst="rect">
            <a:avLst/>
          </a:prstGeom>
          <a:solidFill>
            <a:srgbClr val="FC8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Imagen que contiene pieza, cubierto, comida, pastel&#10;&#10;Descripción generada automáticamente">
            <a:extLst>
              <a:ext uri="{FF2B5EF4-FFF2-40B4-BE49-F238E27FC236}">
                <a16:creationId xmlns:a16="http://schemas.microsoft.com/office/drawing/2014/main" id="{DA033699-6250-BFFE-AB79-B7E2979D4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6245">
            <a:off x="1320548" y="3156159"/>
            <a:ext cx="262686" cy="407202"/>
          </a:xfrm>
          <a:prstGeom prst="rect">
            <a:avLst/>
          </a:prstGeom>
        </p:spPr>
      </p:pic>
      <p:pic>
        <p:nvPicPr>
          <p:cNvPr id="9" name="Picture 14" descr="The Leaves In The Dew, Png V - Single Green Leaf Png, Transparent Png -  kindpng">
            <a:extLst>
              <a:ext uri="{FF2B5EF4-FFF2-40B4-BE49-F238E27FC236}">
                <a16:creationId xmlns:a16="http://schemas.microsoft.com/office/drawing/2014/main" id="{0FAB5E20-396D-0383-4DE1-85041FCB0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88943">
            <a:off x="1175431" y="3171703"/>
            <a:ext cx="552920" cy="3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The Leaves In The Dew, Png V - Single Green Leaf Png, Transparent Png -  kindpng">
            <a:extLst>
              <a:ext uri="{FF2B5EF4-FFF2-40B4-BE49-F238E27FC236}">
                <a16:creationId xmlns:a16="http://schemas.microsoft.com/office/drawing/2014/main" id="{D86EBFD1-0DC7-EEE2-793F-6C2DBB79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9560">
            <a:off x="1175431" y="3171703"/>
            <a:ext cx="552920" cy="3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FRESCO COCA COLA LATA 33 CL – Supercoke.es">
            <a:extLst>
              <a:ext uri="{FF2B5EF4-FFF2-40B4-BE49-F238E27FC236}">
                <a16:creationId xmlns:a16="http://schemas.microsoft.com/office/drawing/2014/main" id="{E349CCB8-E065-5FDF-ACE2-68A6A3F1A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20">
            <a:off x="838850" y="2671462"/>
            <a:ext cx="1290694" cy="1290694"/>
          </a:xfrm>
          <a:prstGeom prst="rect">
            <a:avLst/>
          </a:prstGeom>
          <a:noFill/>
          <a:effectLst>
            <a:outerShdw blurRad="165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C4E1B37-A370-2A54-5033-19CF27AEE194}"/>
              </a:ext>
            </a:extLst>
          </p:cNvPr>
          <p:cNvSpPr/>
          <p:nvPr/>
        </p:nvSpPr>
        <p:spPr>
          <a:xfrm>
            <a:off x="4745444" y="0"/>
            <a:ext cx="7446558" cy="6858000"/>
          </a:xfrm>
          <a:prstGeom prst="rect">
            <a:avLst/>
          </a:prstGeom>
          <a:solidFill>
            <a:srgbClr val="2CB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4" name="Picture 2" descr="Orange Juice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E042DB9E-757A-8947-C7A6-EA9415C7B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2167" y1="67111" x2="58833" y2="74222"/>
                        <a14:backgroundMark x1="61000" y1="65926" x2="63167" y2="68741"/>
                        <a14:backgroundMark x1="82583" y1="58815" x2="87917" y2="66963"/>
                        <a14:backgroundMark x1="63500" y1="24148" x2="63500" y2="24148"/>
                        <a14:backgroundMark x1="32750" y1="58074" x2="32750" y2="58074"/>
                        <a14:backgroundMark x1="32083" y1="57481" x2="31000" y2="54222"/>
                        <a14:backgroundMark x1="27250" y1="42222" x2="25000" y2="40889"/>
                        <a14:backgroundMark x1="25000" y1="42963" x2="25000" y2="42963"/>
                        <a14:backgroundMark x1="17333" y1="54074" x2="20500" y2="56593"/>
                        <a14:backgroundMark x1="30167" y1="53333" x2="30583" y2="54667"/>
                        <a14:backgroundMark x1="45000" y1="79704" x2="47333" y2="84889"/>
                        <a14:backgroundMark x1="67167" y1="58667" x2="67417" y2="60593"/>
                        <a14:backgroundMark x1="67000" y1="59259" x2="67083" y2="57778"/>
                        <a14:backgroundMark x1="67417" y1="57481" x2="66667" y2="61037"/>
                        <a14:backgroundMark x1="63000" y1="63556" x2="64333" y2="65333"/>
                        <a14:backgroundMark x1="83167" y1="27259" x2="84750" y2="29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7196">
            <a:off x="3290272" y="2931062"/>
            <a:ext cx="756300" cy="55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range Fruit PNG Images, Orange Juice, Orange Fruit, Orange Slice Clipart  Download - Free Transparent PNG Logos">
            <a:extLst>
              <a:ext uri="{FF2B5EF4-FFF2-40B4-BE49-F238E27FC236}">
                <a16:creationId xmlns:a16="http://schemas.microsoft.com/office/drawing/2014/main" id="{B99D5F36-56C5-B6B5-270D-A836817E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7570">
            <a:off x="3061423" y="3286597"/>
            <a:ext cx="698502" cy="6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Orange Fruit PNG Images, Orange Juice, Orange Fruit, Orange Slice Clipart  Download - Free Transparent PNG Logos">
            <a:extLst>
              <a:ext uri="{FF2B5EF4-FFF2-40B4-BE49-F238E27FC236}">
                <a16:creationId xmlns:a16="http://schemas.microsoft.com/office/drawing/2014/main" id="{60BC9217-913B-1015-F136-7B4BA30AC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5763">
            <a:off x="3020432" y="3440142"/>
            <a:ext cx="698500" cy="6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anta Naranja Gran Lata PNG transparente - StickPNG">
            <a:extLst>
              <a:ext uri="{FF2B5EF4-FFF2-40B4-BE49-F238E27FC236}">
                <a16:creationId xmlns:a16="http://schemas.microsoft.com/office/drawing/2014/main" id="{6FD26A45-B049-6F78-3C66-C89AEE91D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0" r="20700"/>
          <a:stretch/>
        </p:blipFill>
        <p:spPr bwMode="auto">
          <a:xfrm rot="2092420">
            <a:off x="3009177" y="2753862"/>
            <a:ext cx="1098532" cy="1350276"/>
          </a:xfrm>
          <a:prstGeom prst="rect">
            <a:avLst/>
          </a:prstGeom>
          <a:noFill/>
          <a:effectLst>
            <a:outerShdw blurRad="165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quarius Logo - símbolo, significado logotipo, historia, PNG">
            <a:extLst>
              <a:ext uri="{FF2B5EF4-FFF2-40B4-BE49-F238E27FC236}">
                <a16:creationId xmlns:a16="http://schemas.microsoft.com/office/drawing/2014/main" id="{974D551E-8599-99E7-5FA5-4A229E67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622" y="-202091"/>
            <a:ext cx="6748556" cy="44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ater Liquid Splash - Free image on Pixabay">
            <a:extLst>
              <a:ext uri="{FF2B5EF4-FFF2-40B4-BE49-F238E27FC236}">
                <a16:creationId xmlns:a16="http://schemas.microsoft.com/office/drawing/2014/main" id="{FEE97F66-28FE-FD05-F84F-B25AA319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8125">
            <a:off x="6307535" y="1041714"/>
            <a:ext cx="4131874" cy="275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26B6C8E-9C24-AC68-1076-E9D247E289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829735">
            <a:off x="6793514" y="3594980"/>
            <a:ext cx="1801336" cy="1537404"/>
          </a:xfrm>
          <a:prstGeom prst="rect">
            <a:avLst/>
          </a:prstGeom>
        </p:spPr>
      </p:pic>
      <p:pic>
        <p:nvPicPr>
          <p:cNvPr id="7178" name="Picture 10" descr="Lime PNG transparent image download, size: 300x310px">
            <a:extLst>
              <a:ext uri="{FF2B5EF4-FFF2-40B4-BE49-F238E27FC236}">
                <a16:creationId xmlns:a16="http://schemas.microsoft.com/office/drawing/2014/main" id="{01F3C0A7-5219-B3B5-FB39-2F71FE344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118" y="3691071"/>
            <a:ext cx="1339993" cy="138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9EA58B7-DA5D-E51B-925C-D1871B85C4B1}"/>
              </a:ext>
            </a:extLst>
          </p:cNvPr>
          <p:cNvSpPr txBox="1"/>
          <p:nvPr/>
        </p:nvSpPr>
        <p:spPr>
          <a:xfrm>
            <a:off x="5522630" y="3028449"/>
            <a:ext cx="570168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Existe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creencia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muy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extendida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sociedad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que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asocia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 ingesta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frecuente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Aquarius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las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mujeres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con un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incremento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la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fertilidad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y, con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ello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de la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probabilidad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embarazo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Es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ello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que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muchas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mujeres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acuden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medida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cuando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buscan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quedar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embarazadas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sin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contrastar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veracidad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dicha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información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8" name="Picture 4" descr="Bebida isotónica sabor limón lata 33 cl · AQUARIUS · Supermercado El Corte  Inglés">
            <a:extLst>
              <a:ext uri="{FF2B5EF4-FFF2-40B4-BE49-F238E27FC236}">
                <a16:creationId xmlns:a16="http://schemas.microsoft.com/office/drawing/2014/main" id="{F487F112-4EFB-4BD8-2990-1D64C4E63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500" b="97667" l="10000" r="90000">
                        <a14:foregroundMark x1="68333" y1="74667" x2="32333" y2="82167"/>
                        <a14:foregroundMark x1="28333" y1="92833" x2="51333" y2="98667"/>
                        <a14:foregroundMark x1="51333" y1="98667" x2="62167" y2="96000"/>
                        <a14:foregroundMark x1="62167" y1="96000" x2="62667" y2="95500"/>
                        <a14:foregroundMark x1="68667" y1="93667" x2="61833" y2="97667"/>
                        <a14:foregroundMark x1="39000" y1="73667" x2="35833" y2="79833"/>
                        <a14:foregroundMark x1="68667" y1="8833" x2="61667" y2="1667"/>
                        <a14:foregroundMark x1="61667" y1="1667" x2="38833" y2="667"/>
                        <a14:foregroundMark x1="38833" y1="667" x2="30667" y2="8000"/>
                        <a14:foregroundMark x1="30667" y1="8000" x2="29833" y2="9333"/>
                        <a14:foregroundMark x1="34833" y1="4833" x2="44500" y2="2667"/>
                        <a14:foregroundMark x1="44500" y1="2667" x2="44667" y2="2667"/>
                        <a14:foregroundMark x1="68667" y1="1500" x2="64000" y2="1500"/>
                        <a14:foregroundMark x1="55833" y1="65667" x2="50500" y2="72500"/>
                        <a14:foregroundMark x1="50500" y1="72500" x2="44833" y2="87667"/>
                        <a14:foregroundMark x1="71833" y1="80333" x2="34000" y2="74333"/>
                        <a14:foregroundMark x1="34000" y1="74333" x2="29333" y2="75167"/>
                        <a14:foregroundMark x1="31833" y1="76667" x2="4350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97" y="2594279"/>
            <a:ext cx="2607398" cy="2607398"/>
          </a:xfrm>
          <a:prstGeom prst="rect">
            <a:avLst/>
          </a:prstGeom>
          <a:noFill/>
          <a:effectLst>
            <a:outerShdw blurRad="165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16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544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Google Sans</vt:lpstr>
      <vt:lpstr>Poppins</vt:lpstr>
      <vt:lpstr>Poppins ExtraBold</vt:lpstr>
      <vt:lpstr>Poppins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Pampillon</dc:creator>
  <cp:lastModifiedBy>Alvaro Pampillon</cp:lastModifiedBy>
  <cp:revision>7</cp:revision>
  <dcterms:created xsi:type="dcterms:W3CDTF">2023-05-09T11:40:11Z</dcterms:created>
  <dcterms:modified xsi:type="dcterms:W3CDTF">2023-05-24T08:24:03Z</dcterms:modified>
</cp:coreProperties>
</file>